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68" r:id="rId15"/>
    <p:sldId id="269" r:id="rId16"/>
    <p:sldId id="276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8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5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5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de plaatjes in het boek voorspellen wat voor soort boek dit is.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stuk tekst samenvatten door de belangrijkste sleutelwoorden/zinnen uit het verhaal te benoemen.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14" y="2606279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 kiezen voor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41213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84" y="3476087"/>
            <a:ext cx="2498889" cy="22264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44" y="3583598"/>
            <a:ext cx="498306" cy="473075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95998" y="251330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‘afbeeldingen’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74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186" y="4125433"/>
            <a:ext cx="3162276" cy="206858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81005" y="6274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54" y="166354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73" y="19049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14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76634" y="246205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t/m 17			Maak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299" y="2444515"/>
            <a:ext cx="2400945" cy="1700670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5376634" y="92925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Woordrijtjes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1437088"/>
            <a:ext cx="491660" cy="466765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3396752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5376634" y="5048719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Overleg wat er op een informatiekaartje 	moet staan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	5 minuten 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586465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441386"/>
            <a:ext cx="3524184" cy="23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informatiekaartjes maken met hierop informatie uit het verhaal.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9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89" y="1262061"/>
            <a:ext cx="61171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0359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9" y="1769892"/>
            <a:ext cx="551985" cy="524036"/>
          </a:xfrm>
          <a:prstGeom prst="rect">
            <a:avLst/>
          </a:prstGeom>
        </p:spPr>
      </p:pic>
      <p:sp>
        <p:nvSpPr>
          <p:cNvPr id="10" name="Tekstvak 14"/>
          <p:cNvSpPr txBox="1"/>
          <p:nvPr/>
        </p:nvSpPr>
        <p:spPr>
          <a:xfrm>
            <a:off x="566488" y="3158194"/>
            <a:ext cx="611711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t/m 21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bekijken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Plaatje voor netversie tekenen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Extra informatiekaartje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6"/>
          <p:cNvSpPr txBox="1"/>
          <p:nvPr/>
        </p:nvSpPr>
        <p:spPr>
          <a:xfrm>
            <a:off x="566488" y="270101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60618" y="2406503"/>
            <a:ext cx="4072734" cy="3263408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453818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566488" y="1155175"/>
            <a:ext cx="842668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kladversie met afvinklijst les 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Nadenken over presenteren van een informatiekaartje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Een aantal kinderen presenteren een informatiekaartje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nabespreken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de volgende keer anders/hetzelfde doen?</a:t>
            </a:r>
          </a:p>
        </p:txBody>
      </p:sp>
      <p:sp>
        <p:nvSpPr>
          <p:cNvPr id="11" name="Tekstvak 16"/>
          <p:cNvSpPr txBox="1"/>
          <p:nvPr/>
        </p:nvSpPr>
        <p:spPr>
          <a:xfrm>
            <a:off x="566488" y="6501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42540" y="2623504"/>
            <a:ext cx="3034876" cy="24317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2" y="2288814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2" y="3517515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2" y="48100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lezen in ‘de tuin van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walvis’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1765700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89459"/>
            <a:ext cx="99110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	Kom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tot een teamantwoord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815" y="2347109"/>
            <a:ext cx="2013366" cy="28441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89" y="22904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1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oceaan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overbodig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fontein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loop van de nacht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uitzicht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staartvin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horizon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bestellen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eendagsvlieg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voorraadkast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benodigdheden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fronsen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474" y="4002858"/>
            <a:ext cx="1661526" cy="23471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2947" y="1153776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 t/m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15377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 t/m 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Aanwijzingen bespreken	Verhaalkaart invullen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2947" y="7004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6872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Samenvatten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289" y="3428342"/>
            <a:ext cx="2007745" cy="178885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351" y="4322770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01681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230" y="2016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32874" y="1451020"/>
            <a:ext cx="977523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33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755" y="3136605"/>
            <a:ext cx="3483357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stuk tekst samenvoegen door de belangrijkste sleutelwoorden/zinnen uit het verhaal te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9" y="2298502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Zin kiezen voor de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 t/m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‘afbeeldingen’)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27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74" y="4517101"/>
            <a:ext cx="2359052" cy="203394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 t/m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 	Verhaalkaart invullen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27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2374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stuk tekst samenvatten door de belangrijkste sleutelwoorden/zinnen uit het verhaal te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42" y="2298502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</TotalTime>
  <Words>1041</Words>
  <Application>Microsoft Office PowerPoint</Application>
  <PresentationFormat>Widescreen</PresentationFormat>
  <Paragraphs>273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198</cp:revision>
  <dcterms:created xsi:type="dcterms:W3CDTF">2017-07-26T14:05:48Z</dcterms:created>
  <dcterms:modified xsi:type="dcterms:W3CDTF">2022-08-15T12:15:51Z</dcterms:modified>
</cp:coreProperties>
</file>